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E2A"/>
    <a:srgbClr val="FF0066"/>
    <a:srgbClr val="F56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451</TotalTime>
  <Words>321</Words>
  <Application>Microsoft Office PowerPoint</Application>
  <PresentationFormat>Екран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Учнівське самоврядування  “ міста ДИВОСВІТ”</vt:lpstr>
      <vt:lpstr>Презентація PowerPoint</vt:lpstr>
      <vt:lpstr>Емблема “Міста Дивосвіт”</vt:lpstr>
      <vt:lpstr>ДЕВІЗ УЧНІВСЬКОГО САМОВРЯДУВАННЯ:    Йти вперед легше, якщо йти разом…                                              (Д.Кеннеді)  </vt:lpstr>
      <vt:lpstr>Мер  “Міста ДИВОСВІТ” Гузієватий Артем учень 9-Б класу</vt:lpstr>
      <vt:lpstr>Віце-мер  по внутрішній роботі  Тарасенко Олександр учень 9-Б</vt:lpstr>
      <vt:lpstr>Віце-мер по громадським зв'язкам  Зіченко Єлизавета учениця 10 класу</vt:lpstr>
      <vt:lpstr>Ми створили комісії учнівського самоврядування до складу яких увійшли найактивніші учні нашої школи</vt:lpstr>
      <vt:lpstr>Господарчо-оздоровча комісія</vt:lpstr>
      <vt:lpstr>Учбово-правова комісія</vt:lpstr>
      <vt:lpstr>Дозвілля і спорт</vt:lpstr>
      <vt:lpstr>Прес-центр, Євроклуб.</vt:lpstr>
      <vt:lpstr>План роботи  01.02.2018 - 01.03.2018</vt:lpstr>
      <vt:lpstr>Презентація PowerPoint</vt:lpstr>
      <vt:lpstr>Учбово-правова комісія</vt:lpstr>
      <vt:lpstr>Дозвілля і спорт</vt:lpstr>
      <vt:lpstr>Прес-центр, Євроклуб</vt:lpstr>
      <vt:lpstr>  Питання для загального обговорення…?    Встановленя  “СКРИНЬКИ ДОВІРИ”  ??? </vt:lpstr>
      <vt:lpstr>ДЯКУЄМО ЗА УВАГУ! До нових зустрічей!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Учнівське Сав</dc:title>
  <dc:creator>Eugene</dc:creator>
  <cp:lastModifiedBy>User</cp:lastModifiedBy>
  <cp:revision>34</cp:revision>
  <dcterms:created xsi:type="dcterms:W3CDTF">2018-01-31T12:44:33Z</dcterms:created>
  <dcterms:modified xsi:type="dcterms:W3CDTF">2018-02-14T10:07:17Z</dcterms:modified>
</cp:coreProperties>
</file>